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1347-623F-4B60-BC97-06DC45608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DFD7E-1DF0-48D9-9C04-5A7F72260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DD93C-378E-487C-91A2-6D854D9A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7111-C734-4844-8095-DC3D6C2E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89144-8A18-4D34-BFAD-2D7FCCA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31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5568-5052-46DF-8DBC-223049D5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1A4E8-9345-42B8-BECB-5978A2C5D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33DC-158F-4D3C-AF44-FF27C5D6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A59C-8B39-4B6E-BBD7-CCDCD8E1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DB1EB-EA2A-4C81-8BE2-249E0F16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5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F611B-51BD-44E2-907E-89F59400F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6DDCA-BA6E-4226-9E46-158E9420B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F9B21-305C-478E-81D3-94E8E983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57D17-A970-4AFB-9D38-D5F6D638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4A0C-3FFC-4634-94C6-0A1928B8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5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6347-8BBE-4A54-A863-0550B365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265A-8DDD-4FAA-BBAA-9B106713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8FB9-13B6-4241-8300-C8544F9A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974D3-EBFF-4999-BF7D-0EC2D515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6B779-6D5D-4733-8602-10E04942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3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DFAB-3F8B-4AA9-B5C7-0635F950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D3F7C-CEBF-4E36-9DA3-31208C6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4B0C4-CF9F-41FE-AD16-05743BCE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FBE82-1CC5-4EC6-A561-E138B2DD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5EAE9-E465-4815-96A0-132446E3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4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1577-2E1B-4724-B8AB-EB03F9CF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49D1-BD7F-4AC8-9EEC-85A3A98DB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E9989-C718-43D6-8382-0DE61413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DF66-C3C5-48A3-BC35-83E947BD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0110B-FE38-4A5F-9DA4-321BF753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E4F02-207F-4E47-8E27-FBE96561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66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784F-D3AC-4267-886E-683FB417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498A1-2AB8-4783-B8B3-1058FDA2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65843-71FA-4C93-B819-B8D8C8252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6DEBC-9EFF-4EF0-9976-09EFC31A1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A271C-1A62-48B2-B951-781E452F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373EB-1D10-498D-B41E-4684D302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14836-9F69-47FF-9D7E-DC6B70C5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77549-93DA-46EA-98B7-8737414C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68EA-E319-4A20-A8EA-BB5F5EF7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85CB9-E9BC-4918-B395-5355AF99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6E292-32D4-45FC-AA29-29BAED82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A8C8-4E5C-42FF-8B75-246A74B8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94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16921-4B23-48F6-BE2F-AB250FE5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3C5E5-20A5-4071-9D69-C438DDA8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84285-DADA-43F3-AF18-0E91F957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86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CA55-B919-42C0-A071-F8D51CD7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9BDAA-E461-4BA7-8B38-345EA75D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B9B40-5F69-409F-BB10-45EF3BEFE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114A3-8EDE-46D1-8D21-9C19063F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E53AB-2E2A-4742-861D-D767E865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983C3-BE4C-4B72-92EA-BF1BDA2F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5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1D95-0ADB-415F-B863-DC66D3EF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1EC5E-577C-4ED3-8617-16C5A30EA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B9258-7A71-4265-A3D0-9D0AFD10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42218-7487-479A-BC12-0F728EB8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6A1C7-C49D-48DD-BB55-7C46FCE0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D90C4-2B50-4FB9-96C0-E28193BD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96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EE9E-D3B0-4340-BF9A-63952577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D4FF2-8A67-48B0-88F9-EE57694C0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D981-09BE-4693-A908-4DE2D18B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7493-9B3E-4001-8075-BAAF75FBD1B4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8D8F-E720-4B14-89BB-35834CE76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DFEF-DF6D-41A7-AEA3-C6A62D9DC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5587-95CE-42F0-9382-5611DE74AB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8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F5E2-1131-4D87-A761-A39712FBF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 6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C2C28-63EF-49F8-9350-B9A2D7097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Mechanisms for measurement</a:t>
            </a:r>
          </a:p>
          <a:p>
            <a:r>
              <a:rPr lang="en-US" dirty="0"/>
              <a:t>Shri </a:t>
            </a:r>
            <a:r>
              <a:rPr lang="en-US" dirty="0" err="1"/>
              <a:t>Chennappa,Shri</a:t>
            </a:r>
            <a:r>
              <a:rPr lang="en-US" dirty="0"/>
              <a:t> RNS Yadav, </a:t>
            </a:r>
            <a:r>
              <a:rPr lang="en-US" dirty="0" err="1"/>
              <a:t>Mr</a:t>
            </a:r>
            <a:r>
              <a:rPr lang="en-US" dirty="0"/>
              <a:t> Rishi </a:t>
            </a:r>
            <a:r>
              <a:rPr lang="en-US" dirty="0" err="1"/>
              <a:t>Sharma,Mr</a:t>
            </a:r>
            <a:r>
              <a:rPr lang="en-US" dirty="0"/>
              <a:t> Chandan Barman, </a:t>
            </a:r>
            <a:r>
              <a:rPr lang="en-US" dirty="0" err="1"/>
              <a:t>Ms</a:t>
            </a:r>
            <a:r>
              <a:rPr lang="en-US" dirty="0"/>
              <a:t> Prayashi Bora, </a:t>
            </a:r>
            <a:r>
              <a:rPr lang="en-US" dirty="0" err="1"/>
              <a:t>Ms</a:t>
            </a:r>
            <a:r>
              <a:rPr lang="en-US" dirty="0"/>
              <a:t> PS Rekha, Dr </a:t>
            </a:r>
            <a:r>
              <a:rPr lang="en-US" dirty="0" err="1"/>
              <a:t>Tauqeer</a:t>
            </a:r>
            <a:r>
              <a:rPr lang="en-US" dirty="0"/>
              <a:t> Khan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969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C5C00D-C385-AE48-AA7B-4F20D0855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46" r="1108" b="8223"/>
          <a:stretch/>
        </p:blipFill>
        <p:spPr>
          <a:xfrm>
            <a:off x="2164051" y="1500028"/>
            <a:ext cx="7370367" cy="4369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EB3F4-B262-4432-B123-5446F903EB53}"/>
              </a:ext>
            </a:extLst>
          </p:cNvPr>
          <p:cNvSpPr txBox="1"/>
          <p:nvPr/>
        </p:nvSpPr>
        <p:spPr>
          <a:xfrm>
            <a:off x="1273996" y="719191"/>
            <a:ext cx="875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Themes, targets and indicators of LIF (</a:t>
            </a:r>
            <a:r>
              <a:rPr lang="en-US" sz="2800" b="1" dirty="0" err="1"/>
              <a:t>MoPR</a:t>
            </a:r>
            <a:r>
              <a:rPr lang="en-US" sz="2800" b="1" dirty="0"/>
              <a:t>)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11485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8E00-3CE7-4C46-8C39-E80A9CC3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8A6A-AF60-43BD-8A3E-B78BAEE0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Existing dashboards(Mission </a:t>
            </a:r>
            <a:r>
              <a:rPr lang="en-US" sz="3200" dirty="0" err="1"/>
              <a:t>Antodaya,E-Gramswaraj</a:t>
            </a:r>
            <a:r>
              <a:rPr lang="en-US" sz="3200" dirty="0"/>
              <a:t> Portal, Flagship </a:t>
            </a:r>
            <a:r>
              <a:rPr lang="en-US" sz="3200" dirty="0" err="1"/>
              <a:t>Portals,State</a:t>
            </a:r>
            <a:r>
              <a:rPr lang="en-US" sz="3200" dirty="0"/>
              <a:t> Portal)-Lack of an integrated dashboard </a:t>
            </a:r>
          </a:p>
          <a:p>
            <a:r>
              <a:rPr lang="en-US" sz="3200" dirty="0"/>
              <a:t>Lack of mechanism for inter-departmental data sharing at all levels</a:t>
            </a:r>
          </a:p>
          <a:p>
            <a:r>
              <a:rPr lang="en-US" sz="3200" dirty="0"/>
              <a:t>No community-based monitoring mechanisms</a:t>
            </a:r>
          </a:p>
          <a:p>
            <a:r>
              <a:rPr lang="en-US" sz="3200" dirty="0"/>
              <a:t>Validation of field-survey data(</a:t>
            </a:r>
            <a:r>
              <a:rPr lang="en-US" sz="3200" dirty="0" err="1"/>
              <a:t>Eg</a:t>
            </a:r>
            <a:r>
              <a:rPr lang="en-US" sz="3200" dirty="0"/>
              <a:t>-MA)</a:t>
            </a:r>
          </a:p>
          <a:p>
            <a:r>
              <a:rPr lang="en-US" sz="3200" dirty="0"/>
              <a:t>Current GPDP does not reflect total resource envelope</a:t>
            </a:r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782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B698-1032-4C27-BF63-535C86B1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F326-2E7F-45D9-8B37-843A78BA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70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Central level</a:t>
            </a:r>
          </a:p>
          <a:p>
            <a:r>
              <a:rPr lang="en-US" sz="2200" dirty="0"/>
              <a:t>Upgradation of MA Survey incorporating all LIF indicators</a:t>
            </a:r>
          </a:p>
          <a:p>
            <a:r>
              <a:rPr lang="en-US" sz="2200" dirty="0"/>
              <a:t>Sharing of data from different dashboards through API(Mechanism to be set) within e-</a:t>
            </a:r>
            <a:r>
              <a:rPr lang="en-US" sz="2200" dirty="0" err="1"/>
              <a:t>GramSwaraj</a:t>
            </a:r>
            <a:r>
              <a:rPr lang="en-US" sz="2200" dirty="0"/>
              <a:t> portal</a:t>
            </a:r>
          </a:p>
          <a:p>
            <a:r>
              <a:rPr lang="en-US" sz="2200" dirty="0"/>
              <a:t>Integrated Portal to reflect total resource envelope(budgetary </a:t>
            </a:r>
            <a:r>
              <a:rPr lang="en-US" sz="2200" dirty="0" err="1"/>
              <a:t>provisions+own</a:t>
            </a:r>
            <a:r>
              <a:rPr lang="en-US" sz="2200" dirty="0"/>
              <a:t> resource generation)</a:t>
            </a:r>
          </a:p>
          <a:p>
            <a:r>
              <a:rPr lang="en-US" sz="2200" dirty="0"/>
              <a:t>Dashboard with different user interface(GP user-visualization; State user-</a:t>
            </a:r>
            <a:r>
              <a:rPr lang="en-US" sz="2200" dirty="0" err="1"/>
              <a:t>disagreggated</a:t>
            </a:r>
            <a:r>
              <a:rPr lang="en-US" sz="2200" dirty="0"/>
              <a:t> data analysis &amp; report </a:t>
            </a:r>
            <a:r>
              <a:rPr lang="en-US" sz="2200" dirty="0" err="1"/>
              <a:t>generation;child</a:t>
            </a:r>
            <a:r>
              <a:rPr lang="en-US" sz="2200" dirty="0"/>
              <a:t>/gender budget)</a:t>
            </a:r>
          </a:p>
          <a:p>
            <a:r>
              <a:rPr lang="en-US" sz="2200" dirty="0"/>
              <a:t>E-gram Swaraj portal –Use of thematic GIS layers at GP level (</a:t>
            </a:r>
            <a:r>
              <a:rPr lang="en-US" sz="2200" dirty="0" err="1"/>
              <a:t>Eg</a:t>
            </a:r>
            <a:r>
              <a:rPr lang="en-US" sz="2200" dirty="0"/>
              <a:t>-forest cover, road network) </a:t>
            </a:r>
          </a:p>
          <a:p>
            <a:endParaRPr lang="en-IN" sz="2200" dirty="0"/>
          </a:p>
          <a:p>
            <a:endParaRPr lang="en-IN" sz="2200" dirty="0"/>
          </a:p>
          <a:p>
            <a:endParaRPr lang="en-IN" sz="2200" dirty="0"/>
          </a:p>
          <a:p>
            <a:endParaRPr lang="en-IN" sz="2200" dirty="0"/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87478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0ED0-3D27-4BFC-9603-25BBB47F2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6829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GP level</a:t>
            </a:r>
          </a:p>
          <a:p>
            <a:r>
              <a:rPr lang="en-US" sz="2800"/>
              <a:t>GP level targets </a:t>
            </a:r>
          </a:p>
          <a:p>
            <a:r>
              <a:rPr lang="en-US" sz="2800"/>
              <a:t>To </a:t>
            </a:r>
            <a:r>
              <a:rPr lang="en-US" sz="2800" dirty="0"/>
              <a:t>involve GP level Standing Committees/Functional/Working Committees on monitoring of targets</a:t>
            </a:r>
          </a:p>
          <a:p>
            <a:r>
              <a:rPr lang="en-US" sz="2800" dirty="0"/>
              <a:t>Monitoring of activities </a:t>
            </a:r>
          </a:p>
          <a:p>
            <a:r>
              <a:rPr lang="en-US" sz="2800" dirty="0"/>
              <a:t>Celebratory inaugural for data collection under MA survey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29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215D4-B046-4AB9-AE94-D021F35B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757"/>
            <a:ext cx="10515600" cy="5250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Department/State/District/Block level</a:t>
            </a:r>
          </a:p>
          <a:p>
            <a:r>
              <a:rPr lang="en-US" sz="2800" dirty="0"/>
              <a:t>Departments to facilitate indicator level monitoring and progress</a:t>
            </a:r>
          </a:p>
          <a:p>
            <a:endParaRPr lang="en-US" sz="2800" dirty="0"/>
          </a:p>
          <a:p>
            <a:r>
              <a:rPr lang="en-US" sz="2800" dirty="0"/>
              <a:t>Orientation to the resource person in collection of quality data during  MA survey</a:t>
            </a:r>
            <a:endParaRPr lang="en-US" sz="2800" b="1" dirty="0"/>
          </a:p>
          <a:p>
            <a:r>
              <a:rPr lang="en-US" sz="2800" dirty="0"/>
              <a:t>Awareness and Capacity building of relevant officials/Resource Persons/ survey personnel to ensure data quality-SIRD/NIRD support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UN&amp; UBA</a:t>
            </a:r>
          </a:p>
          <a:p>
            <a:r>
              <a:rPr lang="en-US" sz="2800" dirty="0"/>
              <a:t>UN agencies and UBA may support in piloting  innovative community-based  monitoring tools/mechanisms</a:t>
            </a:r>
          </a:p>
          <a:p>
            <a:r>
              <a:rPr lang="en-US" sz="2800" dirty="0"/>
              <a:t>Impact </a:t>
            </a:r>
            <a:r>
              <a:rPr lang="en-US" sz="2800"/>
              <a:t>evaluation studies 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157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Group 6</vt:lpstr>
      <vt:lpstr>PowerPoint Presentation</vt:lpstr>
      <vt:lpstr>Challenges</vt:lpstr>
      <vt:lpstr>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Prayashi Bora</dc:creator>
  <cp:lastModifiedBy>Prayashi Bora</cp:lastModifiedBy>
  <cp:revision>22</cp:revision>
  <dcterms:created xsi:type="dcterms:W3CDTF">2022-05-31T06:07:43Z</dcterms:created>
  <dcterms:modified xsi:type="dcterms:W3CDTF">2022-05-31T08:48:47Z</dcterms:modified>
</cp:coreProperties>
</file>